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LINGESH S M – au810021214018</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 Collab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lingesh.ipynb - Colab and 1 more page - Personal - Microsoft​ Edge 2024-04-24 08-19-02">
            <a:hlinkClick r:id="" action="ppaction://media"/>
            <a:extLst>
              <a:ext uri="{FF2B5EF4-FFF2-40B4-BE49-F238E27FC236}">
                <a16:creationId xmlns:a16="http://schemas.microsoft.com/office/drawing/2014/main" id="{F73A4B84-1D15-ED56-33AB-265BAFD2C2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9029" y="1926801"/>
            <a:ext cx="9144001" cy="4566074"/>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1177645"/>
          </a:xfrm>
        </p:spPr>
        <p:txBody>
          <a:bodyPr>
            <a:normAutofit/>
          </a:bodyPr>
          <a:lstStyle/>
          <a:p>
            <a:r>
              <a:rPr lang="en-US" sz="2000" dirty="0"/>
              <a:t>https://github.com/smlingesh26022004/Heart-disease-Prediction-NM</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576</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Lingesh M</cp:lastModifiedBy>
  <cp:revision>86</cp:revision>
  <dcterms:created xsi:type="dcterms:W3CDTF">2021-04-26T07:43:48Z</dcterms:created>
  <dcterms:modified xsi:type="dcterms:W3CDTF">2024-04-24T07:50:05Z</dcterms:modified>
</cp:coreProperties>
</file>